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Eu Te iubesc, Doamne, Te iubesc,</a:t>
            </a:r>
            <a:br/>
            <a:r>
              <a:t>‘Naintea Ta, Doamne drag, mă plec</a:t>
            </a:r>
            <a:br/>
            <a:r>
              <a:t>Al meu Rege eşti, bucuria mea,</a:t>
            </a:r>
            <a:br/>
            <a:r>
              <a:t>Tu eşti tot ce am şi eu sunt al Tău.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